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268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4" r:id="rId15"/>
    <p:sldId id="285" r:id="rId16"/>
    <p:sldId id="286" r:id="rId17"/>
    <p:sldId id="290" r:id="rId18"/>
    <p:sldId id="287" r:id="rId19"/>
    <p:sldId id="312" r:id="rId20"/>
    <p:sldId id="313" r:id="rId21"/>
    <p:sldId id="314" r:id="rId22"/>
    <p:sldId id="291" r:id="rId23"/>
    <p:sldId id="288" r:id="rId24"/>
    <p:sldId id="292" r:id="rId25"/>
    <p:sldId id="293" r:id="rId26"/>
    <p:sldId id="294" r:id="rId27"/>
    <p:sldId id="297" r:id="rId28"/>
    <p:sldId id="298" r:id="rId29"/>
    <p:sldId id="301" r:id="rId30"/>
    <p:sldId id="302" r:id="rId31"/>
    <p:sldId id="311" r:id="rId32"/>
    <p:sldId id="305" r:id="rId33"/>
    <p:sldId id="304" r:id="rId34"/>
    <p:sldId id="306" r:id="rId35"/>
    <p:sldId id="307" r:id="rId36"/>
    <p:sldId id="308" r:id="rId37"/>
    <p:sldId id="26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3AF26-6B0D-CD76-653B-927E153F6334}" v="1" dt="2025-05-13T04:14:08.840"/>
    <p1510:client id="{DDC909CE-B821-C194-6231-4EA2F01CE106}" v="19" dt="2025-05-14T06:27:15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70480" autoAdjust="0"/>
  </p:normalViewPr>
  <p:slideViewPr>
    <p:cSldViewPr snapToGrid="0" snapToObject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ZIA SHARMIN" userId="S::sazia.sharmin@aiub.edu::e76e1817-908f-4d6e-a7ec-37593777c360" providerId="AD" clId="Web-{91CECF7D-2551-DDFC-2C8F-4EC763136A05}"/>
    <pc:docChg chg="modSld">
      <pc:chgData name="SAZIA SHARMIN" userId="S::sazia.sharmin@aiub.edu::e76e1817-908f-4d6e-a7ec-37593777c360" providerId="AD" clId="Web-{91CECF7D-2551-DDFC-2C8F-4EC763136A05}" dt="2025-04-27T07:07:10.975" v="13"/>
      <pc:docMkLst>
        <pc:docMk/>
      </pc:docMkLst>
      <pc:sldChg chg="modSp">
        <pc:chgData name="SAZIA SHARMIN" userId="S::sazia.sharmin@aiub.edu::e76e1817-908f-4d6e-a7ec-37593777c360" providerId="AD" clId="Web-{91CECF7D-2551-DDFC-2C8F-4EC763136A05}" dt="2025-04-27T07:07:10.975" v="13"/>
        <pc:sldMkLst>
          <pc:docMk/>
          <pc:sldMk cId="1595753921" sldId="268"/>
        </pc:sldMkLst>
        <pc:graphicFrameChg chg="mod modGraphic">
          <ac:chgData name="SAZIA SHARMIN" userId="S::sazia.sharmin@aiub.edu::e76e1817-908f-4d6e-a7ec-37593777c360" providerId="AD" clId="Web-{91CECF7D-2551-DDFC-2C8F-4EC763136A05}" dt="2025-04-27T07:07:10.975" v="13"/>
          <ac:graphicFrameMkLst>
            <pc:docMk/>
            <pc:sldMk cId="1595753921" sldId="268"/>
            <ac:graphicFrameMk id="7" creationId="{29FF08AD-7519-4C4A-8E0D-640DF5BB5E58}"/>
          </ac:graphicFrameMkLst>
        </pc:graphicFrameChg>
      </pc:sldChg>
    </pc:docChg>
  </pc:docChgLst>
  <pc:docChgLst>
    <pc:chgData name="SAZIA SHARMIN" userId="S::sazia.sharmin@aiub.edu::e76e1817-908f-4d6e-a7ec-37593777c360" providerId="AD" clId="Web-{DDC909CE-B821-C194-6231-4EA2F01CE106}"/>
    <pc:docChg chg="addSld delSld modSld">
      <pc:chgData name="SAZIA SHARMIN" userId="S::sazia.sharmin@aiub.edu::e76e1817-908f-4d6e-a7ec-37593777c360" providerId="AD" clId="Web-{DDC909CE-B821-C194-6231-4EA2F01CE106}" dt="2025-05-14T06:27:15.182" v="18"/>
      <pc:docMkLst>
        <pc:docMk/>
      </pc:docMkLst>
      <pc:sldChg chg="del">
        <pc:chgData name="SAZIA SHARMIN" userId="S::sazia.sharmin@aiub.edu::e76e1817-908f-4d6e-a7ec-37593777c360" providerId="AD" clId="Web-{DDC909CE-B821-C194-6231-4EA2F01CE106}" dt="2025-05-14T06:18:00.225" v="0"/>
        <pc:sldMkLst>
          <pc:docMk/>
          <pc:sldMk cId="424874041" sldId="257"/>
        </pc:sldMkLst>
      </pc:sldChg>
      <pc:sldChg chg="del">
        <pc:chgData name="SAZIA SHARMIN" userId="S::sazia.sharmin@aiub.edu::e76e1817-908f-4d6e-a7ec-37593777c360" providerId="AD" clId="Web-{DDC909CE-B821-C194-6231-4EA2F01CE106}" dt="2025-05-14T06:18:03.444" v="1"/>
        <pc:sldMkLst>
          <pc:docMk/>
          <pc:sldMk cId="2134390752" sldId="266"/>
        </pc:sldMkLst>
      </pc:sldChg>
      <pc:sldChg chg="del">
        <pc:chgData name="SAZIA SHARMIN" userId="S::sazia.sharmin@aiub.edu::e76e1817-908f-4d6e-a7ec-37593777c360" providerId="AD" clId="Web-{DDC909CE-B821-C194-6231-4EA2F01CE106}" dt="2025-05-14T06:18:06.116" v="2"/>
        <pc:sldMkLst>
          <pc:docMk/>
          <pc:sldMk cId="3571355346" sldId="269"/>
        </pc:sldMkLst>
      </pc:sldChg>
      <pc:sldChg chg="del">
        <pc:chgData name="SAZIA SHARMIN" userId="S::sazia.sharmin@aiub.edu::e76e1817-908f-4d6e-a7ec-37593777c360" providerId="AD" clId="Web-{DDC909CE-B821-C194-6231-4EA2F01CE106}" dt="2025-05-14T06:18:07.944" v="3"/>
        <pc:sldMkLst>
          <pc:docMk/>
          <pc:sldMk cId="1140027031" sldId="273"/>
        </pc:sldMkLst>
      </pc:sldChg>
      <pc:sldChg chg="del">
        <pc:chgData name="SAZIA SHARMIN" userId="S::sazia.sharmin@aiub.edu::e76e1817-908f-4d6e-a7ec-37593777c360" providerId="AD" clId="Web-{DDC909CE-B821-C194-6231-4EA2F01CE106}" dt="2025-05-14T06:18:09.257" v="4"/>
        <pc:sldMkLst>
          <pc:docMk/>
          <pc:sldMk cId="1121360699" sldId="289"/>
        </pc:sldMkLst>
      </pc:sldChg>
      <pc:sldChg chg="modSp del">
        <pc:chgData name="SAZIA SHARMIN" userId="S::sazia.sharmin@aiub.edu::e76e1817-908f-4d6e-a7ec-37593777c360" providerId="AD" clId="Web-{DDC909CE-B821-C194-6231-4EA2F01CE106}" dt="2025-05-14T06:25:32.397" v="11"/>
        <pc:sldMkLst>
          <pc:docMk/>
          <pc:sldMk cId="949197306" sldId="295"/>
        </pc:sldMkLst>
        <pc:picChg chg="mod">
          <ac:chgData name="SAZIA SHARMIN" userId="S::sazia.sharmin@aiub.edu::e76e1817-908f-4d6e-a7ec-37593777c360" providerId="AD" clId="Web-{DDC909CE-B821-C194-6231-4EA2F01CE106}" dt="2025-05-14T06:25:20.710" v="10" actId="14100"/>
          <ac:picMkLst>
            <pc:docMk/>
            <pc:sldMk cId="949197306" sldId="295"/>
            <ac:picMk id="3" creationId="{3A3E5664-05F2-413A-AB55-E3833755DC36}"/>
          </ac:picMkLst>
        </pc:picChg>
      </pc:sldChg>
      <pc:sldChg chg="add del">
        <pc:chgData name="SAZIA SHARMIN" userId="S::sazia.sharmin@aiub.edu::e76e1817-908f-4d6e-a7ec-37593777c360" providerId="AD" clId="Web-{DDC909CE-B821-C194-6231-4EA2F01CE106}" dt="2025-05-14T06:26:47.447" v="16"/>
        <pc:sldMkLst>
          <pc:docMk/>
          <pc:sldMk cId="2306895201" sldId="296"/>
        </pc:sldMkLst>
      </pc:sldChg>
      <pc:sldChg chg="add del mod modShow">
        <pc:chgData name="SAZIA SHARMIN" userId="S::sazia.sharmin@aiub.edu::e76e1817-908f-4d6e-a7ec-37593777c360" providerId="AD" clId="Web-{DDC909CE-B821-C194-6231-4EA2F01CE106}" dt="2025-05-14T06:27:11.807" v="17"/>
        <pc:sldMkLst>
          <pc:docMk/>
          <pc:sldMk cId="203314054" sldId="302"/>
        </pc:sldMkLst>
      </pc:sldChg>
      <pc:sldChg chg="mod modShow">
        <pc:chgData name="SAZIA SHARMIN" userId="S::sazia.sharmin@aiub.edu::e76e1817-908f-4d6e-a7ec-37593777c360" providerId="AD" clId="Web-{DDC909CE-B821-C194-6231-4EA2F01CE106}" dt="2025-05-14T06:27:15.182" v="18"/>
        <pc:sldMkLst>
          <pc:docMk/>
          <pc:sldMk cId="820919212" sldId="311"/>
        </pc:sldMkLst>
      </pc:sldChg>
      <pc:sldChg chg="delSp">
        <pc:chgData name="SAZIA SHARMIN" userId="S::sazia.sharmin@aiub.edu::e76e1817-908f-4d6e-a7ec-37593777c360" providerId="AD" clId="Web-{DDC909CE-B821-C194-6231-4EA2F01CE106}" dt="2025-05-14T06:22:56.142" v="5"/>
        <pc:sldMkLst>
          <pc:docMk/>
          <pc:sldMk cId="2829877834" sldId="313"/>
        </pc:sldMkLst>
        <pc:spChg chg="del">
          <ac:chgData name="SAZIA SHARMIN" userId="S::sazia.sharmin@aiub.edu::e76e1817-908f-4d6e-a7ec-37593777c360" providerId="AD" clId="Web-{DDC909CE-B821-C194-6231-4EA2F01CE106}" dt="2025-05-14T06:22:56.142" v="5"/>
          <ac:spMkLst>
            <pc:docMk/>
            <pc:sldMk cId="2829877834" sldId="313"/>
            <ac:spMk id="11" creationId="{9A63B789-BBC6-1667-E43B-0952B5C1B35C}"/>
          </ac:spMkLst>
        </pc:spChg>
      </pc:sldChg>
    </pc:docChg>
  </pc:docChgLst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  <pc:docChgLst>
    <pc:chgData name="SAZIA SHARMIN" userId="S::sazia.sharmin@aiub.edu::e76e1817-908f-4d6e-a7ec-37593777c360" providerId="AD" clId="Web-{833D0B83-D6D9-A25B-B1D6-F9395E183AC9}"/>
    <pc:docChg chg="modSld">
      <pc:chgData name="SAZIA SHARMIN" userId="S::sazia.sharmin@aiub.edu::e76e1817-908f-4d6e-a7ec-37593777c360" providerId="AD" clId="Web-{833D0B83-D6D9-A25B-B1D6-F9395E183AC9}" dt="2025-05-03T19:16:49.018" v="97" actId="14100"/>
      <pc:docMkLst>
        <pc:docMk/>
      </pc:docMkLst>
      <pc:sldChg chg="modSp">
        <pc:chgData name="SAZIA SHARMIN" userId="S::sazia.sharmin@aiub.edu::e76e1817-908f-4d6e-a7ec-37593777c360" providerId="AD" clId="Web-{833D0B83-D6D9-A25B-B1D6-F9395E183AC9}" dt="2025-05-03T18:19:38.143" v="2" actId="14100"/>
        <pc:sldMkLst>
          <pc:docMk/>
          <pc:sldMk cId="2134390752" sldId="266"/>
        </pc:sldMkLst>
        <pc:picChg chg="mod">
          <ac:chgData name="SAZIA SHARMIN" userId="S::sazia.sharmin@aiub.edu::e76e1817-908f-4d6e-a7ec-37593777c360" providerId="AD" clId="Web-{833D0B83-D6D9-A25B-B1D6-F9395E183AC9}" dt="2025-05-03T18:19:38.143" v="2" actId="14100"/>
          <ac:picMkLst>
            <pc:docMk/>
            <pc:sldMk cId="2134390752" sldId="266"/>
            <ac:picMk id="7" creationId="{E4E27E37-B407-4C70-ABC2-FE864E34AFEC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19:56.831" v="7" actId="14100"/>
        <pc:sldMkLst>
          <pc:docMk/>
          <pc:sldMk cId="3571355346" sldId="269"/>
        </pc:sldMkLst>
        <pc:picChg chg="mod">
          <ac:chgData name="SAZIA SHARMIN" userId="S::sazia.sharmin@aiub.edu::e76e1817-908f-4d6e-a7ec-37593777c360" providerId="AD" clId="Web-{833D0B83-D6D9-A25B-B1D6-F9395E183AC9}" dt="2025-05-03T18:19:56.831" v="7" actId="14100"/>
          <ac:picMkLst>
            <pc:docMk/>
            <pc:sldMk cId="3571355346" sldId="269"/>
            <ac:picMk id="3" creationId="{96DBCFF2-F4A0-48A8-8849-C031A9984089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0:15.472" v="11" actId="14100"/>
        <pc:sldMkLst>
          <pc:docMk/>
          <pc:sldMk cId="940554820" sldId="272"/>
        </pc:sldMkLst>
        <pc:picChg chg="mod">
          <ac:chgData name="SAZIA SHARMIN" userId="S::sazia.sharmin@aiub.edu::e76e1817-908f-4d6e-a7ec-37593777c360" providerId="AD" clId="Web-{833D0B83-D6D9-A25B-B1D6-F9395E183AC9}" dt="2025-05-03T18:20:15.472" v="11" actId="14100"/>
          <ac:picMkLst>
            <pc:docMk/>
            <pc:sldMk cId="940554820" sldId="272"/>
            <ac:picMk id="3" creationId="{C0EFFE43-DBCC-470F-8CC6-8B7C91069A6D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0:32.598" v="12" actId="14100"/>
        <pc:sldMkLst>
          <pc:docMk/>
          <pc:sldMk cId="1140027031" sldId="273"/>
        </pc:sldMkLst>
        <pc:picChg chg="mod">
          <ac:chgData name="SAZIA SHARMIN" userId="S::sazia.sharmin@aiub.edu::e76e1817-908f-4d6e-a7ec-37593777c360" providerId="AD" clId="Web-{833D0B83-D6D9-A25B-B1D6-F9395E183AC9}" dt="2025-05-03T18:20:32.598" v="12" actId="14100"/>
          <ac:picMkLst>
            <pc:docMk/>
            <pc:sldMk cId="1140027031" sldId="273"/>
            <ac:picMk id="3" creationId="{9957348F-7AD5-4A1C-8306-D0CB159671C6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2:16.399" v="19" actId="14100"/>
        <pc:sldMkLst>
          <pc:docMk/>
          <pc:sldMk cId="4201356310" sldId="276"/>
        </pc:sldMkLst>
        <pc:spChg chg="mod">
          <ac:chgData name="SAZIA SHARMIN" userId="S::sazia.sharmin@aiub.edu::e76e1817-908f-4d6e-a7ec-37593777c360" providerId="AD" clId="Web-{833D0B83-D6D9-A25B-B1D6-F9395E183AC9}" dt="2025-05-03T18:22:16.399" v="19" actId="14100"/>
          <ac:spMkLst>
            <pc:docMk/>
            <pc:sldMk cId="4201356310" sldId="276"/>
            <ac:spMk id="2" creationId="{00000000-0000-0000-0000-000000000000}"/>
          </ac:spMkLst>
        </pc:spChg>
        <pc:grpChg chg="mod">
          <ac:chgData name="SAZIA SHARMIN" userId="S::sazia.sharmin@aiub.edu::e76e1817-908f-4d6e-a7ec-37593777c360" providerId="AD" clId="Web-{833D0B83-D6D9-A25B-B1D6-F9395E183AC9}" dt="2025-05-03T18:22:13.477" v="18" actId="14100"/>
          <ac:grpSpMkLst>
            <pc:docMk/>
            <pc:sldMk cId="4201356310" sldId="276"/>
            <ac:grpSpMk id="5" creationId="{364BEFDC-CDCD-4CF0-B75B-F08C8235760F}"/>
          </ac:grpSpMkLst>
        </pc:grpChg>
      </pc:sldChg>
      <pc:sldChg chg="modSp">
        <pc:chgData name="SAZIA SHARMIN" userId="S::sazia.sharmin@aiub.edu::e76e1817-908f-4d6e-a7ec-37593777c360" providerId="AD" clId="Web-{833D0B83-D6D9-A25B-B1D6-F9395E183AC9}" dt="2025-05-03T18:23:02.807" v="23" actId="14100"/>
        <pc:sldMkLst>
          <pc:docMk/>
          <pc:sldMk cId="474377161" sldId="277"/>
        </pc:sldMkLst>
        <pc:picChg chg="mod">
          <ac:chgData name="SAZIA SHARMIN" userId="S::sazia.sharmin@aiub.edu::e76e1817-908f-4d6e-a7ec-37593777c360" providerId="AD" clId="Web-{833D0B83-D6D9-A25B-B1D6-F9395E183AC9}" dt="2025-05-03T18:23:02.807" v="23" actId="14100"/>
          <ac:picMkLst>
            <pc:docMk/>
            <pc:sldMk cId="474377161" sldId="277"/>
            <ac:picMk id="4" creationId="{085EE9DC-C5ED-48BA-BB5C-8690008B8674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5:37.006" v="29" actId="14100"/>
        <pc:sldMkLst>
          <pc:docMk/>
          <pc:sldMk cId="3200010223" sldId="278"/>
        </pc:sldMkLst>
        <pc:spChg chg="mod">
          <ac:chgData name="SAZIA SHARMIN" userId="S::sazia.sharmin@aiub.edu::e76e1817-908f-4d6e-a7ec-37593777c360" providerId="AD" clId="Web-{833D0B83-D6D9-A25B-B1D6-F9395E183AC9}" dt="2025-05-03T18:25:28.553" v="26" actId="14100"/>
          <ac:spMkLst>
            <pc:docMk/>
            <pc:sldMk cId="3200010223" sldId="278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833D0B83-D6D9-A25B-B1D6-F9395E183AC9}" dt="2025-05-03T18:25:37.006" v="29" actId="14100"/>
          <ac:picMkLst>
            <pc:docMk/>
            <pc:sldMk cId="3200010223" sldId="278"/>
            <ac:picMk id="3" creationId="{F8EC8199-3F00-4F00-B912-2185A2246D73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6:13.586" v="30" actId="14100"/>
        <pc:sldMkLst>
          <pc:docMk/>
          <pc:sldMk cId="3027561389" sldId="279"/>
        </pc:sldMkLst>
        <pc:picChg chg="mod">
          <ac:chgData name="SAZIA SHARMIN" userId="S::sazia.sharmin@aiub.edu::e76e1817-908f-4d6e-a7ec-37593777c360" providerId="AD" clId="Web-{833D0B83-D6D9-A25B-B1D6-F9395E183AC9}" dt="2025-05-03T18:26:13.586" v="30" actId="14100"/>
          <ac:picMkLst>
            <pc:docMk/>
            <pc:sldMk cId="3027561389" sldId="279"/>
            <ac:picMk id="3" creationId="{3B5476C0-B9B6-4666-BCB2-43A4BB3A40D7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6:58.540" v="35" actId="14100"/>
        <pc:sldMkLst>
          <pc:docMk/>
          <pc:sldMk cId="25819590" sldId="280"/>
        </pc:sldMkLst>
        <pc:picChg chg="mod">
          <ac:chgData name="SAZIA SHARMIN" userId="S::sazia.sharmin@aiub.edu::e76e1817-908f-4d6e-a7ec-37593777c360" providerId="AD" clId="Web-{833D0B83-D6D9-A25B-B1D6-F9395E183AC9}" dt="2025-05-03T18:26:58.540" v="35" actId="14100"/>
          <ac:picMkLst>
            <pc:docMk/>
            <pc:sldMk cId="25819590" sldId="280"/>
            <ac:picMk id="3" creationId="{46DF397D-4AFD-43A5-8AFE-72A821F5E345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7:36.417" v="38" actId="14100"/>
        <pc:sldMkLst>
          <pc:docMk/>
          <pc:sldMk cId="3288464147" sldId="285"/>
        </pc:sldMkLst>
        <pc:picChg chg="mod">
          <ac:chgData name="SAZIA SHARMIN" userId="S::sazia.sharmin@aiub.edu::e76e1817-908f-4d6e-a7ec-37593777c360" providerId="AD" clId="Web-{833D0B83-D6D9-A25B-B1D6-F9395E183AC9}" dt="2025-05-03T18:27:36.417" v="38" actId="14100"/>
          <ac:picMkLst>
            <pc:docMk/>
            <pc:sldMk cId="3288464147" sldId="285"/>
            <ac:picMk id="3" creationId="{72DC51E3-6534-4304-BDDC-F2AC69958A2A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8:26.059" v="44" actId="14100"/>
        <pc:sldMkLst>
          <pc:docMk/>
          <pc:sldMk cId="2242063690" sldId="286"/>
        </pc:sldMkLst>
        <pc:spChg chg="mod">
          <ac:chgData name="SAZIA SHARMIN" userId="S::sazia.sharmin@aiub.edu::e76e1817-908f-4d6e-a7ec-37593777c360" providerId="AD" clId="Web-{833D0B83-D6D9-A25B-B1D6-F9395E183AC9}" dt="2025-05-03T18:28:26.059" v="44" actId="14100"/>
          <ac:spMkLst>
            <pc:docMk/>
            <pc:sldMk cId="2242063690" sldId="286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833D0B83-D6D9-A25B-B1D6-F9395E183AC9}" dt="2025-05-03T18:28:22.778" v="43" actId="14100"/>
          <ac:picMkLst>
            <pc:docMk/>
            <pc:sldMk cId="2242063690" sldId="286"/>
            <ac:picMk id="3" creationId="{ED9E3B37-CE24-4C1A-90FD-BE68E64B5A6C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48:56.966" v="57" actId="14100"/>
        <pc:sldMkLst>
          <pc:docMk/>
          <pc:sldMk cId="3378042848" sldId="287"/>
        </pc:sldMkLst>
        <pc:spChg chg="mod">
          <ac:chgData name="SAZIA SHARMIN" userId="S::sazia.sharmin@aiub.edu::e76e1817-908f-4d6e-a7ec-37593777c360" providerId="AD" clId="Web-{833D0B83-D6D9-A25B-B1D6-F9395E183AC9}" dt="2025-05-03T18:48:54.278" v="56" actId="14100"/>
          <ac:spMkLst>
            <pc:docMk/>
            <pc:sldMk cId="3378042848" sldId="287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833D0B83-D6D9-A25B-B1D6-F9395E183AC9}" dt="2025-05-03T18:48:56.966" v="57" actId="14100"/>
          <ac:picMkLst>
            <pc:docMk/>
            <pc:sldMk cId="3378042848" sldId="287"/>
            <ac:picMk id="3" creationId="{C5349613-4A17-4E32-B429-89869A05FC90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06:29.383" v="73" actId="14100"/>
        <pc:sldMkLst>
          <pc:docMk/>
          <pc:sldMk cId="1084864680" sldId="288"/>
        </pc:sldMkLst>
        <pc:picChg chg="mod">
          <ac:chgData name="SAZIA SHARMIN" userId="S::sazia.sharmin@aiub.edu::e76e1817-908f-4d6e-a7ec-37593777c360" providerId="AD" clId="Web-{833D0B83-D6D9-A25B-B1D6-F9395E183AC9}" dt="2025-05-03T19:06:29.383" v="73" actId="14100"/>
          <ac:picMkLst>
            <pc:docMk/>
            <pc:sldMk cId="1084864680" sldId="288"/>
            <ac:picMk id="3" creationId="{AE4D3179-47D5-4E67-BE95-164568A5B669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20:58.849" v="15" actId="14100"/>
        <pc:sldMkLst>
          <pc:docMk/>
          <pc:sldMk cId="1121360699" sldId="289"/>
        </pc:sldMkLst>
        <pc:graphicFrameChg chg="mod">
          <ac:chgData name="SAZIA SHARMIN" userId="S::sazia.sharmin@aiub.edu::e76e1817-908f-4d6e-a7ec-37593777c360" providerId="AD" clId="Web-{833D0B83-D6D9-A25B-B1D6-F9395E183AC9}" dt="2025-05-03T18:20:58.849" v="15" actId="14100"/>
          <ac:graphicFrameMkLst>
            <pc:docMk/>
            <pc:sldMk cId="1121360699" sldId="289"/>
            <ac:graphicFrameMk id="5" creationId="{17196DA0-8B1C-4219-8115-B66F332B90E3}"/>
          </ac:graphicFrameMkLst>
        </pc:graphicFrameChg>
      </pc:sldChg>
      <pc:sldChg chg="modSp">
        <pc:chgData name="SAZIA SHARMIN" userId="S::sazia.sharmin@aiub.edu::e76e1817-908f-4d6e-a7ec-37593777c360" providerId="AD" clId="Web-{833D0B83-D6D9-A25B-B1D6-F9395E183AC9}" dt="2025-05-03T18:41:59.731" v="54" actId="14100"/>
        <pc:sldMkLst>
          <pc:docMk/>
          <pc:sldMk cId="512477833" sldId="290"/>
        </pc:sldMkLst>
        <pc:spChg chg="mod">
          <ac:chgData name="SAZIA SHARMIN" userId="S::sazia.sharmin@aiub.edu::e76e1817-908f-4d6e-a7ec-37593777c360" providerId="AD" clId="Web-{833D0B83-D6D9-A25B-B1D6-F9395E183AC9}" dt="2025-05-03T18:41:51.590" v="51" actId="14100"/>
          <ac:spMkLst>
            <pc:docMk/>
            <pc:sldMk cId="512477833" sldId="290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833D0B83-D6D9-A25B-B1D6-F9395E183AC9}" dt="2025-05-03T18:41:59.731" v="54" actId="14100"/>
          <ac:picMkLst>
            <pc:docMk/>
            <pc:sldMk cId="512477833" sldId="290"/>
            <ac:picMk id="4" creationId="{37BF1E6C-5662-4D5F-96F6-1423A8E370FA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06:47.946" v="78" actId="14100"/>
        <pc:sldMkLst>
          <pc:docMk/>
          <pc:sldMk cId="1320203797" sldId="292"/>
        </pc:sldMkLst>
        <pc:spChg chg="mod">
          <ac:chgData name="SAZIA SHARMIN" userId="S::sazia.sharmin@aiub.edu::e76e1817-908f-4d6e-a7ec-37593777c360" providerId="AD" clId="Web-{833D0B83-D6D9-A25B-B1D6-F9395E183AC9}" dt="2025-05-03T19:06:39.180" v="75" actId="14100"/>
          <ac:spMkLst>
            <pc:docMk/>
            <pc:sldMk cId="1320203797" sldId="292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833D0B83-D6D9-A25B-B1D6-F9395E183AC9}" dt="2025-05-03T19:06:47.946" v="78" actId="14100"/>
          <ac:picMkLst>
            <pc:docMk/>
            <pc:sldMk cId="1320203797" sldId="292"/>
            <ac:picMk id="3" creationId="{41198A95-FA39-48EA-963E-D8CF29CBCBAF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07:34.573" v="82" actId="14100"/>
        <pc:sldMkLst>
          <pc:docMk/>
          <pc:sldMk cId="694350875" sldId="297"/>
        </pc:sldMkLst>
        <pc:picChg chg="mod">
          <ac:chgData name="SAZIA SHARMIN" userId="S::sazia.sharmin@aiub.edu::e76e1817-908f-4d6e-a7ec-37593777c360" providerId="AD" clId="Web-{833D0B83-D6D9-A25B-B1D6-F9395E183AC9}" dt="2025-05-03T19:07:34.573" v="82" actId="14100"/>
          <ac:picMkLst>
            <pc:docMk/>
            <pc:sldMk cId="694350875" sldId="297"/>
            <ac:picMk id="3" creationId="{C0FB2D51-271F-4F5A-97D8-20B8648F1387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08:29.794" v="86" actId="14100"/>
        <pc:sldMkLst>
          <pc:docMk/>
          <pc:sldMk cId="3469117139" sldId="298"/>
        </pc:sldMkLst>
        <pc:spChg chg="mod">
          <ac:chgData name="SAZIA SHARMIN" userId="S::sazia.sharmin@aiub.edu::e76e1817-908f-4d6e-a7ec-37593777c360" providerId="AD" clId="Web-{833D0B83-D6D9-A25B-B1D6-F9395E183AC9}" dt="2025-05-03T19:07:55.698" v="83" actId="14100"/>
          <ac:spMkLst>
            <pc:docMk/>
            <pc:sldMk cId="3469117139" sldId="298"/>
            <ac:spMk id="2" creationId="{00000000-0000-0000-0000-000000000000}"/>
          </ac:spMkLst>
        </pc:spChg>
        <pc:picChg chg="mod">
          <ac:chgData name="SAZIA SHARMIN" userId="S::sazia.sharmin@aiub.edu::e76e1817-908f-4d6e-a7ec-37593777c360" providerId="AD" clId="Web-{833D0B83-D6D9-A25B-B1D6-F9395E183AC9}" dt="2025-05-03T19:08:29.794" v="86" actId="14100"/>
          <ac:picMkLst>
            <pc:docMk/>
            <pc:sldMk cId="3469117139" sldId="298"/>
            <ac:picMk id="3" creationId="{46A51AE4-13B0-4AAD-BB55-F25787CEAD19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09:57.406" v="87" actId="14100"/>
        <pc:sldMkLst>
          <pc:docMk/>
          <pc:sldMk cId="886947281" sldId="301"/>
        </pc:sldMkLst>
        <pc:picChg chg="mod">
          <ac:chgData name="SAZIA SHARMIN" userId="S::sazia.sharmin@aiub.edu::e76e1817-908f-4d6e-a7ec-37593777c360" providerId="AD" clId="Web-{833D0B83-D6D9-A25B-B1D6-F9395E183AC9}" dt="2025-05-03T19:09:57.406" v="87" actId="14100"/>
          <ac:picMkLst>
            <pc:docMk/>
            <pc:sldMk cId="886947281" sldId="301"/>
            <ac:picMk id="3" creationId="{9DA480C9-D356-435D-A3B7-3F8B4468402B}"/>
          </ac:picMkLst>
        </pc:picChg>
      </pc:sldChg>
      <pc:sldChg chg="mod modShow">
        <pc:chgData name="SAZIA SHARMIN" userId="S::sazia.sharmin@aiub.edu::e76e1817-908f-4d6e-a7ec-37593777c360" providerId="AD" clId="Web-{833D0B83-D6D9-A25B-B1D6-F9395E183AC9}" dt="2025-05-03T19:10:58.502" v="88"/>
        <pc:sldMkLst>
          <pc:docMk/>
          <pc:sldMk cId="203314054" sldId="302"/>
        </pc:sldMkLst>
      </pc:sldChg>
      <pc:sldChg chg="modSp">
        <pc:chgData name="SAZIA SHARMIN" userId="S::sazia.sharmin@aiub.edu::e76e1817-908f-4d6e-a7ec-37593777c360" providerId="AD" clId="Web-{833D0B83-D6D9-A25B-B1D6-F9395E183AC9}" dt="2025-05-03T19:14:41.091" v="93" actId="14100"/>
        <pc:sldMkLst>
          <pc:docMk/>
          <pc:sldMk cId="226713479" sldId="304"/>
        </pc:sldMkLst>
        <pc:spChg chg="mod">
          <ac:chgData name="SAZIA SHARMIN" userId="S::sazia.sharmin@aiub.edu::e76e1817-908f-4d6e-a7ec-37593777c360" providerId="AD" clId="Web-{833D0B83-D6D9-A25B-B1D6-F9395E183AC9}" dt="2025-05-03T19:14:38.279" v="92" actId="14100"/>
          <ac:spMkLst>
            <pc:docMk/>
            <pc:sldMk cId="226713479" sldId="304"/>
            <ac:spMk id="5" creationId="{9103E5DA-C29D-4B1C-8C19-8F16EF26F63C}"/>
          </ac:spMkLst>
        </pc:spChg>
        <pc:picChg chg="mod">
          <ac:chgData name="SAZIA SHARMIN" userId="S::sazia.sharmin@aiub.edu::e76e1817-908f-4d6e-a7ec-37593777c360" providerId="AD" clId="Web-{833D0B83-D6D9-A25B-B1D6-F9395E183AC9}" dt="2025-05-03T19:14:41.091" v="93" actId="14100"/>
          <ac:picMkLst>
            <pc:docMk/>
            <pc:sldMk cId="226713479" sldId="304"/>
            <ac:picMk id="3" creationId="{9F643D74-A02C-4052-A364-1F06131DFB44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16:26.892" v="94" actId="14100"/>
        <pc:sldMkLst>
          <pc:docMk/>
          <pc:sldMk cId="3072846533" sldId="306"/>
        </pc:sldMkLst>
        <pc:picChg chg="mod">
          <ac:chgData name="SAZIA SHARMIN" userId="S::sazia.sharmin@aiub.edu::e76e1817-908f-4d6e-a7ec-37593777c360" providerId="AD" clId="Web-{833D0B83-D6D9-A25B-B1D6-F9395E183AC9}" dt="2025-05-03T19:16:26.892" v="94" actId="14100"/>
          <ac:picMkLst>
            <pc:docMk/>
            <pc:sldMk cId="3072846533" sldId="306"/>
            <ac:picMk id="3" creationId="{1539822F-B9F3-4E4B-B73E-BBFC3CB5ED3B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9:16:49.018" v="97" actId="14100"/>
        <pc:sldMkLst>
          <pc:docMk/>
          <pc:sldMk cId="1777124555" sldId="307"/>
        </pc:sldMkLst>
        <pc:spChg chg="mod">
          <ac:chgData name="SAZIA SHARMIN" userId="S::sazia.sharmin@aiub.edu::e76e1817-908f-4d6e-a7ec-37593777c360" providerId="AD" clId="Web-{833D0B83-D6D9-A25B-B1D6-F9395E183AC9}" dt="2025-05-03T19:16:46.315" v="96" actId="14100"/>
          <ac:spMkLst>
            <pc:docMk/>
            <pc:sldMk cId="1777124555" sldId="307"/>
            <ac:spMk id="5" creationId="{9103E5DA-C29D-4B1C-8C19-8F16EF26F63C}"/>
          </ac:spMkLst>
        </pc:spChg>
        <pc:picChg chg="mod">
          <ac:chgData name="SAZIA SHARMIN" userId="S::sazia.sharmin@aiub.edu::e76e1817-908f-4d6e-a7ec-37593777c360" providerId="AD" clId="Web-{833D0B83-D6D9-A25B-B1D6-F9395E183AC9}" dt="2025-05-03T19:16:49.018" v="97" actId="14100"/>
          <ac:picMkLst>
            <pc:docMk/>
            <pc:sldMk cId="1777124555" sldId="307"/>
            <ac:picMk id="3" creationId="{C82060F8-4A3D-48AE-AC41-FC23DCCCFC28}"/>
          </ac:picMkLst>
        </pc:picChg>
      </pc:sldChg>
      <pc:sldChg chg="mod modShow">
        <pc:chgData name="SAZIA SHARMIN" userId="S::sazia.sharmin@aiub.edu::e76e1817-908f-4d6e-a7ec-37593777c360" providerId="AD" clId="Web-{833D0B83-D6D9-A25B-B1D6-F9395E183AC9}" dt="2025-05-03T19:11:04.878" v="89"/>
        <pc:sldMkLst>
          <pc:docMk/>
          <pc:sldMk cId="820919212" sldId="311"/>
        </pc:sldMkLst>
      </pc:sldChg>
      <pc:sldChg chg="modSp">
        <pc:chgData name="SAZIA SHARMIN" userId="S::sazia.sharmin@aiub.edu::e76e1817-908f-4d6e-a7ec-37593777c360" providerId="AD" clId="Web-{833D0B83-D6D9-A25B-B1D6-F9395E183AC9}" dt="2025-05-03T18:51:34.801" v="62" actId="14100"/>
        <pc:sldMkLst>
          <pc:docMk/>
          <pc:sldMk cId="3435211223" sldId="312"/>
        </pc:sldMkLst>
        <pc:picChg chg="mod">
          <ac:chgData name="SAZIA SHARMIN" userId="S::sazia.sharmin@aiub.edu::e76e1817-908f-4d6e-a7ec-37593777c360" providerId="AD" clId="Web-{833D0B83-D6D9-A25B-B1D6-F9395E183AC9}" dt="2025-05-03T18:51:34.801" v="62" actId="14100"/>
          <ac:picMkLst>
            <pc:docMk/>
            <pc:sldMk cId="3435211223" sldId="312"/>
            <ac:picMk id="5" creationId="{B2DE5EC3-60FC-01A4-55D7-6E21C7D1D884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52:00.755" v="65" actId="14100"/>
        <pc:sldMkLst>
          <pc:docMk/>
          <pc:sldMk cId="2829877834" sldId="313"/>
        </pc:sldMkLst>
        <pc:picChg chg="mod">
          <ac:chgData name="SAZIA SHARMIN" userId="S::sazia.sharmin@aiub.edu::e76e1817-908f-4d6e-a7ec-37593777c360" providerId="AD" clId="Web-{833D0B83-D6D9-A25B-B1D6-F9395E183AC9}" dt="2025-05-03T18:52:00.755" v="65" actId="14100"/>
          <ac:picMkLst>
            <pc:docMk/>
            <pc:sldMk cId="2829877834" sldId="313"/>
            <ac:picMk id="6" creationId="{391E0D4F-D0AF-B2F6-2458-EF29C52071FB}"/>
          </ac:picMkLst>
        </pc:picChg>
      </pc:sldChg>
      <pc:sldChg chg="modSp">
        <pc:chgData name="SAZIA SHARMIN" userId="S::sazia.sharmin@aiub.edu::e76e1817-908f-4d6e-a7ec-37593777c360" providerId="AD" clId="Web-{833D0B83-D6D9-A25B-B1D6-F9395E183AC9}" dt="2025-05-03T18:59:28.163" v="70" actId="14100"/>
        <pc:sldMkLst>
          <pc:docMk/>
          <pc:sldMk cId="3768283156" sldId="314"/>
        </pc:sldMkLst>
        <pc:spChg chg="mod">
          <ac:chgData name="SAZIA SHARMIN" userId="S::sazia.sharmin@aiub.edu::e76e1817-908f-4d6e-a7ec-37593777c360" providerId="AD" clId="Web-{833D0B83-D6D9-A25B-B1D6-F9395E183AC9}" dt="2025-05-03T18:59:25.038" v="69" actId="14100"/>
          <ac:spMkLst>
            <pc:docMk/>
            <pc:sldMk cId="3768283156" sldId="314"/>
            <ac:spMk id="13" creationId="{9FB5F06F-D019-6394-D775-C844DEFF9503}"/>
          </ac:spMkLst>
        </pc:spChg>
        <pc:picChg chg="mod">
          <ac:chgData name="SAZIA SHARMIN" userId="S::sazia.sharmin@aiub.edu::e76e1817-908f-4d6e-a7ec-37593777c360" providerId="AD" clId="Web-{833D0B83-D6D9-A25B-B1D6-F9395E183AC9}" dt="2025-05-03T18:59:28.163" v="70" actId="14100"/>
          <ac:picMkLst>
            <pc:docMk/>
            <pc:sldMk cId="3768283156" sldId="314"/>
            <ac:picMk id="6" creationId="{65341286-636E-C104-CA60-305ADCC1126E}"/>
          </ac:picMkLst>
        </pc:picChg>
      </pc:sldChg>
    </pc:docChg>
  </pc:docChgLst>
  <pc:docChgLst>
    <pc:chgData name="SAZIA SHARMIN" userId="S::sazia.sharmin@aiub.edu::e76e1817-908f-4d6e-a7ec-37593777c360" providerId="AD" clId="Web-{3A23AF26-6B0D-CD76-653B-927E153F6334}"/>
    <pc:docChg chg="delSld">
      <pc:chgData name="SAZIA SHARMIN" userId="S::sazia.sharmin@aiub.edu::e76e1817-908f-4d6e-a7ec-37593777c360" providerId="AD" clId="Web-{3A23AF26-6B0D-CD76-653B-927E153F6334}" dt="2025-05-13T04:14:08.840" v="0"/>
      <pc:docMkLst>
        <pc:docMk/>
      </pc:docMkLst>
      <pc:sldChg chg="del">
        <pc:chgData name="SAZIA SHARMIN" userId="S::sazia.sharmin@aiub.edu::e76e1817-908f-4d6e-a7ec-37593777c360" providerId="AD" clId="Web-{3A23AF26-6B0D-CD76-653B-927E153F6334}" dt="2025-05-13T04:14:08.840" v="0"/>
        <pc:sldMkLst>
          <pc:docMk/>
          <pc:sldMk cId="3224969828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E5775-3C1C-44D6-B3BB-917129581688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85EEE-72FA-45DF-BB1D-F5EDFB4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67" y="342922"/>
            <a:ext cx="7808976" cy="1088136"/>
          </a:xfrm>
        </p:spPr>
        <p:txBody>
          <a:bodyPr>
            <a:normAutofit/>
          </a:bodyPr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1891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Five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Five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1" dirty="0"/>
                        <a:t>SAZIA SHARMIN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054" y="568274"/>
            <a:ext cx="7808976" cy="1088136"/>
          </a:xfrm>
        </p:spPr>
        <p:txBody>
          <a:bodyPr/>
          <a:lstStyle/>
          <a:p>
            <a:r>
              <a:rPr lang="en-US" dirty="0"/>
              <a:t>Examples: Permutation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546B4-9896-4603-AED7-0FAD4168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536"/>
            <a:ext cx="9144000" cy="4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Operators of 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BA8D9-BFA0-4749-A1FA-A08F2B2E3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434"/>
            <a:ext cx="9144000" cy="27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C51E3-6534-4304-BDDC-F2AC6995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" y="1714066"/>
            <a:ext cx="9143820" cy="49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6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814967"/>
          </a:xfrm>
        </p:spPr>
        <p:txBody>
          <a:bodyPr/>
          <a:lstStyle/>
          <a:p>
            <a:r>
              <a:rPr lang="en-US" dirty="0"/>
              <a:t>Example of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E3B37-CE24-4C1A-90FD-BE68E64B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0" y="1537043"/>
            <a:ext cx="9150650" cy="51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6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4243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F1E6C-5662-4D5F-96F6-1423A8E3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" y="1098431"/>
            <a:ext cx="9001116" cy="57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57457"/>
          </a:xfrm>
        </p:spPr>
        <p:txBody>
          <a:bodyPr/>
          <a:lstStyle/>
          <a:p>
            <a:r>
              <a:rPr lang="en-US" dirty="0"/>
              <a:t>Roulette Wheel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9613-4A17-4E32-B429-89869A05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63974"/>
            <a:ext cx="9144000" cy="54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E5EC3-60FC-01A4-55D7-6E21C7D1D8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-3385" y="1537591"/>
            <a:ext cx="9019784" cy="5106288"/>
          </a:xfrm>
          <a:noFill/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FE11F95-CC10-F1B2-09BB-D15F95096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</p:spPr>
        <p:txBody>
          <a:bodyPr/>
          <a:lstStyle/>
          <a:p>
            <a:r>
              <a:rPr lang="en-US" dirty="0"/>
              <a:t>Calculate fitness value</a:t>
            </a:r>
          </a:p>
        </p:txBody>
      </p:sp>
    </p:spTree>
    <p:extLst>
      <p:ext uri="{BB962C8B-B14F-4D97-AF65-F5344CB8AC3E}">
        <p14:creationId xmlns:p14="http://schemas.microsoft.com/office/powerpoint/2010/main" val="343521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391E0D4F-D0AF-B2F6-2458-EF29C52071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-3385" y="1726849"/>
            <a:ext cx="8861634" cy="4814037"/>
          </a:xfr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781E3E2-89A2-0602-AE78-3CCFA3B5B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</p:spPr>
        <p:txBody>
          <a:bodyPr/>
          <a:lstStyle/>
          <a:p>
            <a:r>
              <a:rPr lang="en-US" dirty="0"/>
              <a:t>Calculate fitness value</a:t>
            </a:r>
          </a:p>
        </p:txBody>
      </p:sp>
    </p:spTree>
    <p:extLst>
      <p:ext uri="{BB962C8B-B14F-4D97-AF65-F5344CB8AC3E}">
        <p14:creationId xmlns:p14="http://schemas.microsoft.com/office/powerpoint/2010/main" val="282987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9FB5F06F-D019-6394-D775-C844DEFF9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57965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Mutation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341286-636E-C104-CA60-305ADCC11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38582" y="1321827"/>
            <a:ext cx="9007216" cy="5519954"/>
          </a:xfrm>
          <a:noFill/>
        </p:spPr>
      </p:pic>
    </p:spTree>
    <p:extLst>
      <p:ext uri="{BB962C8B-B14F-4D97-AF65-F5344CB8AC3E}">
        <p14:creationId xmlns:p14="http://schemas.microsoft.com/office/powerpoint/2010/main" val="376828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Roulette Wheel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83E73-66E4-45C0-8506-B39A0400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" y="2067339"/>
            <a:ext cx="9090991" cy="45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BASIC CONCEPT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FFE43-DBCC-470F-8CC6-8B7C9106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" y="1548487"/>
            <a:ext cx="9143210" cy="51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4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D3179-47D5-4E67-BE95-164568A5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0" y="1713420"/>
            <a:ext cx="9021310" cy="51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843721"/>
          </a:xfrm>
        </p:spPr>
        <p:txBody>
          <a:bodyPr/>
          <a:lstStyle/>
          <a:p>
            <a:r>
              <a:rPr lang="en-US" dirty="0"/>
              <a:t>One-Point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98A95-FA39-48EA-963E-D8CF29CB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4" y="1441192"/>
            <a:ext cx="8794545" cy="54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0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Two-Point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54F59-EF36-4113-8A82-AF7C8EA7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26" y="2100444"/>
            <a:ext cx="8947373" cy="4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Uniform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3B83-EBDE-4CA4-8E38-AAFE9F31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1" y="2103736"/>
            <a:ext cx="8722659" cy="46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9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B2D51-271F-4F5A-97D8-20B8648F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9" y="1711590"/>
            <a:ext cx="9153979" cy="495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30627"/>
          </a:xfrm>
        </p:spPr>
        <p:txBody>
          <a:bodyPr/>
          <a:lstStyle/>
          <a:p>
            <a:r>
              <a:rPr lang="en-US" dirty="0"/>
              <a:t>Flip Bit Mutation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51AE4-13B0-4AAD-BB55-F25787C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3" y="1493455"/>
            <a:ext cx="8964824" cy="51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1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480C9-D356-435D-A3B7-3F8B4468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929"/>
            <a:ext cx="9144000" cy="51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1F2D1-3336-4237-9FFA-3FC03E63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87826"/>
            <a:ext cx="9144000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F01E4-F84B-4AAB-8F7A-97093D80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6"/>
            <a:ext cx="914400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19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819" y="581526"/>
            <a:ext cx="7808976" cy="1088136"/>
          </a:xfrm>
        </p:spPr>
        <p:txBody>
          <a:bodyPr/>
          <a:lstStyle/>
          <a:p>
            <a:r>
              <a:rPr lang="en-US" dirty="0"/>
              <a:t>Calculating Fitness &amp;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F54D6-19F2-4C4D-9601-BE978061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614"/>
            <a:ext cx="9144000" cy="39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FLOW-CHART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D958D-BEB5-4F11-8FBC-7377402F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55" y="2398022"/>
            <a:ext cx="8090590" cy="37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43080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43D74-A02C-4052-A364-1F06131D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448"/>
            <a:ext cx="9144000" cy="56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9822F-B9F3-4E4B-B73E-BBFC3CB5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754"/>
            <a:ext cx="9144000" cy="53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6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57457"/>
          </a:xfrm>
        </p:spPr>
        <p:txBody>
          <a:bodyPr/>
          <a:lstStyle/>
          <a:p>
            <a:r>
              <a:rPr lang="en-US" dirty="0"/>
              <a:t>Mutate &amp; Re-evaluate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060F8-4A3D-48AE-AC41-FC23DCC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729"/>
            <a:ext cx="9144000" cy="54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4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621283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Improved:</a:t>
            </a:r>
            <a:br>
              <a:rPr lang="en-US" dirty="0"/>
            </a:br>
            <a:r>
              <a:rPr lang="en-US" dirty="0"/>
              <a:t>Individual &amp; Total Fitness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36B62-B91E-426A-B29A-2048AF4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492"/>
            <a:ext cx="9144000" cy="31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0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PSEUDO-CODE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20F1-20BE-4627-862B-AC414F08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242309"/>
            <a:ext cx="7914276" cy="39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4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728703"/>
          </a:xfrm>
        </p:spPr>
        <p:txBody>
          <a:bodyPr/>
          <a:lstStyle/>
          <a:p>
            <a:r>
              <a:rPr lang="en-US" dirty="0"/>
              <a:t>ENCODING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4BEFDC-CDCD-4CF0-B75B-F08C8235760F}"/>
              </a:ext>
            </a:extLst>
          </p:cNvPr>
          <p:cNvGrpSpPr/>
          <p:nvPr/>
        </p:nvGrpSpPr>
        <p:grpSpPr>
          <a:xfrm>
            <a:off x="148172" y="1549920"/>
            <a:ext cx="8810090" cy="5287578"/>
            <a:chOff x="-412198" y="1465117"/>
            <a:chExt cx="11091882" cy="4714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21F04D-243C-47FD-87DD-7D3EACC3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198" y="1465117"/>
              <a:ext cx="10954208" cy="2699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9E3468-73C2-4A2B-9714-F2BA2D9C1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2198" y="4557712"/>
              <a:ext cx="11091882" cy="1622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35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EE9DC-C5ED-48BA-BB5C-8690008B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" y="1722346"/>
            <a:ext cx="9153250" cy="51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67119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Binary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C8199-3F00-4F00-B912-2185A224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" y="1318496"/>
            <a:ext cx="9017679" cy="50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0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Value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476C0-B9B6-4666-BCB2-43A4BB3A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1709030"/>
            <a:ext cx="9024730" cy="51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1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Permutation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F397D-4AFD-43A5-8AFE-72A821F5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" y="1539243"/>
            <a:ext cx="9139372" cy="50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590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0BBF67D7AB47AE77F6C7A7504E11" ma:contentTypeVersion="0" ma:contentTypeDescription="Create a new document." ma:contentTypeScope="" ma:versionID="a248ef2cc14f185a9cb00522117411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34BD5E-6802-42AD-8171-9E10901E94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87405-DE91-4880-8E38-4AB13815FD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DA5689-5CA0-4870-B409-5444371519F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927</TotalTime>
  <Words>365</Words>
  <Application>Microsoft Office PowerPoint</Application>
  <PresentationFormat>On-screen Show (4:3)</PresentationFormat>
  <Paragraphs>72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Spectrum</vt:lpstr>
      <vt:lpstr>GENETIC ALGORITHMS</vt:lpstr>
      <vt:lpstr>GA: BASIC CONCEPT</vt:lpstr>
      <vt:lpstr>GA: FLOW-CHART</vt:lpstr>
      <vt:lpstr>GA: PSEUDO-CODE</vt:lpstr>
      <vt:lpstr>ENCODING</vt:lpstr>
      <vt:lpstr>BINARY ENCODING</vt:lpstr>
      <vt:lpstr>Example: Binary Encoding</vt:lpstr>
      <vt:lpstr>Value Encoding</vt:lpstr>
      <vt:lpstr>Permutation Encoding</vt:lpstr>
      <vt:lpstr>Examples: Permutation Encoding</vt:lpstr>
      <vt:lpstr>Operators of GA</vt:lpstr>
      <vt:lpstr>Selection</vt:lpstr>
      <vt:lpstr>Example of Selection</vt:lpstr>
      <vt:lpstr>Example of Selection</vt:lpstr>
      <vt:lpstr>Roulette Wheel Selection</vt:lpstr>
      <vt:lpstr>Calculate fitness value</vt:lpstr>
      <vt:lpstr>Calculate fitness value</vt:lpstr>
      <vt:lpstr>Mutation</vt:lpstr>
      <vt:lpstr>Roulette Wheel Selection</vt:lpstr>
      <vt:lpstr>Crossover</vt:lpstr>
      <vt:lpstr>One-Point Crossover</vt:lpstr>
      <vt:lpstr>Two-Point Crossover</vt:lpstr>
      <vt:lpstr>Uniform Crossover</vt:lpstr>
      <vt:lpstr>Mutation</vt:lpstr>
      <vt:lpstr>Flip Bit Mutation </vt:lpstr>
      <vt:lpstr>Demonstration</vt:lpstr>
      <vt:lpstr>GA Approach</vt:lpstr>
      <vt:lpstr>GA Approach</vt:lpstr>
      <vt:lpstr>Calculating Fitness &amp; Probability</vt:lpstr>
      <vt:lpstr>Selection</vt:lpstr>
      <vt:lpstr>Crossover</vt:lpstr>
      <vt:lpstr>Mutate &amp; Re-evaluate</vt:lpstr>
      <vt:lpstr>Improved: Individual &amp; Total Fitness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Dr. Moushumi Zaman Bonny</cp:lastModifiedBy>
  <cp:revision>150</cp:revision>
  <dcterms:created xsi:type="dcterms:W3CDTF">2018-12-10T17:20:29Z</dcterms:created>
  <dcterms:modified xsi:type="dcterms:W3CDTF">2025-05-14T06:27:24Z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